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FD08A-C987-4201-986B-3637A79B481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763E7-5EE2-48D3-84BF-2FA4B8DA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these “bricks” to make your sequencing reads. Group your reads together so you can manipulate the sequences for alignment. Make sure you maintain the correct 5’ to 3’ orientation!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763E7-5EE2-48D3-84BF-2FA4B8DA15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4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built the first read for you as </a:t>
            </a:r>
            <a:r>
              <a:rPr lang="en-US"/>
              <a:t>an example.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763E7-5EE2-48D3-84BF-2FA4B8DA15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4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C3E6F-0233-4DBD-8BFC-11D697287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4AAF5A-86FD-4FE7-8464-1EC852013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8D90F-AFFF-4D35-A6DE-9DACB466D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9E11F-4301-4A97-9688-3C1F739CE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844B2-8D1C-4FBD-A400-6E0374A2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4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5D09-3E6B-4EF1-A0E0-5CA3D31A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0554D-3FA8-40D7-BBB1-E41FB9035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61837-F4D2-40E0-BFF3-52094C12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678D8-BE8A-4EEA-B3E4-578BA6D8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B39F9-E520-4784-9813-9ED551F8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3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043460-BEF9-4B52-AEC3-CEFF0A98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2D91C-B706-481E-B73C-9B0AFF231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46FCC-17AD-4C36-B701-FE3ED9F6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7FE95-0205-4E51-ABB9-8A67F3D9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9EA50-0CC0-4295-AC5F-E642E7FC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63B5-B5C2-45CD-BC68-69323CB23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306D-5152-433E-9D00-3E2AACAFA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45330-8F97-4B87-8482-0FBC41DA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287E7-3486-4409-B537-2CBAA9AD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CDB35-97EA-4E49-823E-52F046DE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21B1-8801-40DF-940D-3BD03751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28BA4-C7D4-41CD-923E-4032A3F99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883AF-32DE-4201-8701-76CB7E51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C30D-BCD0-478D-8EAC-9BA8628A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E9100-FDD7-4105-8F0B-DEC36D85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E307A-FBE9-46DB-898F-15B76C121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566F7-0919-4FBB-BCF3-0994EB794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C98A1-F308-40EB-AE94-043032840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F77D2-72C4-4579-A77F-21DF9506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6D3D1-6EB3-43B6-8400-7238AA32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520A1-A2C8-41A4-A717-4D713101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3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5ECBB-FE17-4D60-AD45-79C65E21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1691-92B8-4A17-89EF-9CB80C367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2C4B5-2CAA-419D-9FD3-FA7617FC0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D05FE-FD7C-4099-AC51-35476CEA9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F5ADBC-8B98-44E0-AB23-1C7AF339C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634EC4-C102-4A06-A59E-6D487F7ED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536CD7-FC11-4F55-9F83-79454583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1ADA9-9176-4EA2-BB97-7752E3B0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5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32FE1-6827-4B17-BEE9-8EAF95877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55E79-FABA-47D2-B8A2-7249354A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4085F-1693-438C-ABE2-CAE90E9DE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C872A-EC28-4071-B45C-06555105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1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AF7082-45A7-4038-B487-7D67A9F50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156F7-4BBB-4CDB-8D31-5C5A2C81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B4F99-36FB-42D3-8D00-673693FB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5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E905F-9889-4820-9CF2-83424EBFD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A05A1-D691-41AB-8045-B91D8D612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2D134-C612-4094-9897-A3FA76068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70279-53D7-4E81-8EB5-3FB77A71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3B119-CF76-483F-A233-55274BB3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B2F1F-463E-45CA-A2B7-AF5C61F7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89FE-5EBB-443F-9B31-A437FCC6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DDA85-6E84-43FC-950F-C1F0344B9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9128C9-4F1C-48F2-8CF0-1F3EE663A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E89B3-5A48-46F5-82B5-C947B3B2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9AB3A-7E31-4D25-93E8-E810930B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35263-BA25-437E-8DA2-432E1887A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8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67BC7D-BE45-4D80-AA3C-B92CCD018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1DE8C-5D0A-45FA-9BA1-43025DE2E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A510-F852-4028-A545-DD95B1F55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36F0-8BB1-496A-B03F-E8E5364BC5A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A8116-1DF9-4EC5-8C74-145A387D4C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5953A-2EFC-4E99-BC4C-399DCA616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4413F-6A69-4B13-B735-D291B158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094A75-0E83-4AF6-8113-22B89E0C04B7}"/>
              </a:ext>
            </a:extLst>
          </p:cNvPr>
          <p:cNvSpPr/>
          <p:nvPr/>
        </p:nvSpPr>
        <p:spPr>
          <a:xfrm>
            <a:off x="325116" y="2674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72DA4A-8015-40C7-BD04-DED3DF36AE8A}"/>
              </a:ext>
            </a:extLst>
          </p:cNvPr>
          <p:cNvSpPr/>
          <p:nvPr/>
        </p:nvSpPr>
        <p:spPr>
          <a:xfrm>
            <a:off x="477516" y="4198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3EDA1A-D003-442C-BB6F-25FFE3102DEB}"/>
              </a:ext>
            </a:extLst>
          </p:cNvPr>
          <p:cNvSpPr/>
          <p:nvPr/>
        </p:nvSpPr>
        <p:spPr>
          <a:xfrm>
            <a:off x="629916" y="5722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D1A1A3-1935-4785-BB7C-F87C40A9EA35}"/>
              </a:ext>
            </a:extLst>
          </p:cNvPr>
          <p:cNvSpPr/>
          <p:nvPr/>
        </p:nvSpPr>
        <p:spPr>
          <a:xfrm>
            <a:off x="782316" y="7246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212D33-3D2E-485C-9ACE-5398103870CF}"/>
              </a:ext>
            </a:extLst>
          </p:cNvPr>
          <p:cNvSpPr/>
          <p:nvPr/>
        </p:nvSpPr>
        <p:spPr>
          <a:xfrm>
            <a:off x="934716" y="8770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516592-77B9-4A8E-BE4F-90BA0469321A}"/>
              </a:ext>
            </a:extLst>
          </p:cNvPr>
          <p:cNvSpPr/>
          <p:nvPr/>
        </p:nvSpPr>
        <p:spPr>
          <a:xfrm>
            <a:off x="1087116" y="10294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11B043-18D4-469D-A4A3-1CEF631618AB}"/>
              </a:ext>
            </a:extLst>
          </p:cNvPr>
          <p:cNvSpPr/>
          <p:nvPr/>
        </p:nvSpPr>
        <p:spPr>
          <a:xfrm>
            <a:off x="1239516" y="11818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FA4A63-C191-4295-A904-847C1C3761B9}"/>
              </a:ext>
            </a:extLst>
          </p:cNvPr>
          <p:cNvSpPr/>
          <p:nvPr/>
        </p:nvSpPr>
        <p:spPr>
          <a:xfrm>
            <a:off x="1391916" y="13342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6B6A0E-4286-46D5-A622-0F75E036211F}"/>
              </a:ext>
            </a:extLst>
          </p:cNvPr>
          <p:cNvSpPr/>
          <p:nvPr/>
        </p:nvSpPr>
        <p:spPr>
          <a:xfrm>
            <a:off x="1544316" y="14866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68F898-5237-4EB9-A146-9472D1E14D2E}"/>
              </a:ext>
            </a:extLst>
          </p:cNvPr>
          <p:cNvSpPr/>
          <p:nvPr/>
        </p:nvSpPr>
        <p:spPr>
          <a:xfrm>
            <a:off x="1696716" y="16390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9C91FE4-4801-4F8D-A16E-EDF7644558CC}"/>
              </a:ext>
            </a:extLst>
          </p:cNvPr>
          <p:cNvSpPr/>
          <p:nvPr/>
        </p:nvSpPr>
        <p:spPr>
          <a:xfrm>
            <a:off x="1849116" y="17914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6E8C07-1A56-4788-A432-D13F85A36507}"/>
              </a:ext>
            </a:extLst>
          </p:cNvPr>
          <p:cNvSpPr/>
          <p:nvPr/>
        </p:nvSpPr>
        <p:spPr>
          <a:xfrm>
            <a:off x="2001516" y="19438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786E476-5369-404C-B6DC-3103F7E3C1CA}"/>
              </a:ext>
            </a:extLst>
          </p:cNvPr>
          <p:cNvSpPr/>
          <p:nvPr/>
        </p:nvSpPr>
        <p:spPr>
          <a:xfrm>
            <a:off x="2153916" y="20962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6D99E5D-B7DA-4BEB-B851-0E29BE6B3C71}"/>
              </a:ext>
            </a:extLst>
          </p:cNvPr>
          <p:cNvSpPr/>
          <p:nvPr/>
        </p:nvSpPr>
        <p:spPr>
          <a:xfrm>
            <a:off x="2306316" y="22486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A501DF2-6D65-4B43-A207-8A4683224635}"/>
              </a:ext>
            </a:extLst>
          </p:cNvPr>
          <p:cNvSpPr/>
          <p:nvPr/>
        </p:nvSpPr>
        <p:spPr>
          <a:xfrm>
            <a:off x="2458716" y="24010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582F70-D10A-4EB9-85BB-8C22C2B883BC}"/>
              </a:ext>
            </a:extLst>
          </p:cNvPr>
          <p:cNvSpPr/>
          <p:nvPr/>
        </p:nvSpPr>
        <p:spPr>
          <a:xfrm>
            <a:off x="2611116" y="2553421"/>
            <a:ext cx="262112" cy="26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9C1686-01FF-4F01-A7C1-2B83D2A21357}"/>
              </a:ext>
            </a:extLst>
          </p:cNvPr>
          <p:cNvSpPr/>
          <p:nvPr/>
        </p:nvSpPr>
        <p:spPr>
          <a:xfrm>
            <a:off x="2306316" y="1587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9F69E2-8FB9-4939-A2CB-337AFB716F64}"/>
              </a:ext>
            </a:extLst>
          </p:cNvPr>
          <p:cNvSpPr/>
          <p:nvPr/>
        </p:nvSpPr>
        <p:spPr>
          <a:xfrm>
            <a:off x="2458716" y="3111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5898D4D-6756-4C5E-9DEC-8DF419482485}"/>
              </a:ext>
            </a:extLst>
          </p:cNvPr>
          <p:cNvSpPr/>
          <p:nvPr/>
        </p:nvSpPr>
        <p:spPr>
          <a:xfrm>
            <a:off x="2611116" y="4635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B6CA3B0-7CB7-4E67-B22F-B4E6C54038E1}"/>
              </a:ext>
            </a:extLst>
          </p:cNvPr>
          <p:cNvSpPr/>
          <p:nvPr/>
        </p:nvSpPr>
        <p:spPr>
          <a:xfrm>
            <a:off x="2763516" y="6159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F2C8E36-A0F4-463F-BF1C-5A5D97904C9D}"/>
              </a:ext>
            </a:extLst>
          </p:cNvPr>
          <p:cNvSpPr/>
          <p:nvPr/>
        </p:nvSpPr>
        <p:spPr>
          <a:xfrm>
            <a:off x="2915916" y="7683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CA49966-2951-4E1D-B64A-E4A2774D8740}"/>
              </a:ext>
            </a:extLst>
          </p:cNvPr>
          <p:cNvSpPr/>
          <p:nvPr/>
        </p:nvSpPr>
        <p:spPr>
          <a:xfrm>
            <a:off x="3068316" y="9207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24069E2-3A62-446F-997E-B05717EAB10B}"/>
              </a:ext>
            </a:extLst>
          </p:cNvPr>
          <p:cNvSpPr/>
          <p:nvPr/>
        </p:nvSpPr>
        <p:spPr>
          <a:xfrm>
            <a:off x="3220716" y="10731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BA22AE-677B-49A5-8105-4C08D158A756}"/>
              </a:ext>
            </a:extLst>
          </p:cNvPr>
          <p:cNvSpPr/>
          <p:nvPr/>
        </p:nvSpPr>
        <p:spPr>
          <a:xfrm>
            <a:off x="3373116" y="12255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D441050-D1BF-4B01-8603-06B071BE5B1A}"/>
              </a:ext>
            </a:extLst>
          </p:cNvPr>
          <p:cNvSpPr/>
          <p:nvPr/>
        </p:nvSpPr>
        <p:spPr>
          <a:xfrm>
            <a:off x="3525516" y="13779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41FF664-B349-4BB3-889A-E959BE8133D7}"/>
              </a:ext>
            </a:extLst>
          </p:cNvPr>
          <p:cNvSpPr/>
          <p:nvPr/>
        </p:nvSpPr>
        <p:spPr>
          <a:xfrm>
            <a:off x="3677916" y="15303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65F81ED-261D-4C7C-B239-482EA300FF0E}"/>
              </a:ext>
            </a:extLst>
          </p:cNvPr>
          <p:cNvSpPr/>
          <p:nvPr/>
        </p:nvSpPr>
        <p:spPr>
          <a:xfrm>
            <a:off x="3830316" y="16827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31AB305-09C1-4BCB-8C43-80830C9904FF}"/>
              </a:ext>
            </a:extLst>
          </p:cNvPr>
          <p:cNvSpPr/>
          <p:nvPr/>
        </p:nvSpPr>
        <p:spPr>
          <a:xfrm>
            <a:off x="3982716" y="18351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325169F-2ADB-44AF-BD01-D8EF6EF0E159}"/>
              </a:ext>
            </a:extLst>
          </p:cNvPr>
          <p:cNvSpPr/>
          <p:nvPr/>
        </p:nvSpPr>
        <p:spPr>
          <a:xfrm>
            <a:off x="4135116" y="19875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4F0F90F-FA68-4B42-804D-AD9800F56453}"/>
              </a:ext>
            </a:extLst>
          </p:cNvPr>
          <p:cNvSpPr/>
          <p:nvPr/>
        </p:nvSpPr>
        <p:spPr>
          <a:xfrm>
            <a:off x="4287516" y="21399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766CBF5-E735-4DAA-8E80-E227171FB910}"/>
              </a:ext>
            </a:extLst>
          </p:cNvPr>
          <p:cNvSpPr/>
          <p:nvPr/>
        </p:nvSpPr>
        <p:spPr>
          <a:xfrm>
            <a:off x="4439916" y="2292335"/>
            <a:ext cx="262112" cy="2610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A3A9425-3B7E-4AAB-BE06-EEC3F5AF7409}"/>
              </a:ext>
            </a:extLst>
          </p:cNvPr>
          <p:cNvSpPr/>
          <p:nvPr/>
        </p:nvSpPr>
        <p:spPr>
          <a:xfrm>
            <a:off x="4613660" y="1613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03C091-8887-4F94-89FD-72C31784BFAB}"/>
              </a:ext>
            </a:extLst>
          </p:cNvPr>
          <p:cNvSpPr/>
          <p:nvPr/>
        </p:nvSpPr>
        <p:spPr>
          <a:xfrm>
            <a:off x="4766060" y="3137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281D366-838A-4977-9354-BE8DE0D224C5}"/>
              </a:ext>
            </a:extLst>
          </p:cNvPr>
          <p:cNvSpPr/>
          <p:nvPr/>
        </p:nvSpPr>
        <p:spPr>
          <a:xfrm>
            <a:off x="4918460" y="4661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03F9410-E659-4369-A0B8-38E40EFD932A}"/>
              </a:ext>
            </a:extLst>
          </p:cNvPr>
          <p:cNvSpPr/>
          <p:nvPr/>
        </p:nvSpPr>
        <p:spPr>
          <a:xfrm>
            <a:off x="5070860" y="6185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BF641AD-DAEE-48A9-8E71-C4F301316BD6}"/>
              </a:ext>
            </a:extLst>
          </p:cNvPr>
          <p:cNvSpPr/>
          <p:nvPr/>
        </p:nvSpPr>
        <p:spPr>
          <a:xfrm>
            <a:off x="5223260" y="7709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C5B960E-FC9B-4AD2-B169-D41B60E41076}"/>
              </a:ext>
            </a:extLst>
          </p:cNvPr>
          <p:cNvSpPr/>
          <p:nvPr/>
        </p:nvSpPr>
        <p:spPr>
          <a:xfrm>
            <a:off x="5375660" y="9233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69A3161-9818-4964-9C6F-E16AA8E0F089}"/>
              </a:ext>
            </a:extLst>
          </p:cNvPr>
          <p:cNvSpPr/>
          <p:nvPr/>
        </p:nvSpPr>
        <p:spPr>
          <a:xfrm>
            <a:off x="5528060" y="10757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116B115-D961-409B-BA18-37147017556F}"/>
              </a:ext>
            </a:extLst>
          </p:cNvPr>
          <p:cNvSpPr/>
          <p:nvPr/>
        </p:nvSpPr>
        <p:spPr>
          <a:xfrm>
            <a:off x="5680460" y="12281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318C47F-D076-4ABC-AF4E-41518A65CB47}"/>
              </a:ext>
            </a:extLst>
          </p:cNvPr>
          <p:cNvSpPr/>
          <p:nvPr/>
        </p:nvSpPr>
        <p:spPr>
          <a:xfrm>
            <a:off x="5832860" y="13805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EC9B79B-750E-4DAD-B4E1-2D8C85387B4F}"/>
              </a:ext>
            </a:extLst>
          </p:cNvPr>
          <p:cNvSpPr/>
          <p:nvPr/>
        </p:nvSpPr>
        <p:spPr>
          <a:xfrm>
            <a:off x="5985260" y="15329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710395F-C33C-4678-8C40-DF91891527B8}"/>
              </a:ext>
            </a:extLst>
          </p:cNvPr>
          <p:cNvSpPr/>
          <p:nvPr/>
        </p:nvSpPr>
        <p:spPr>
          <a:xfrm>
            <a:off x="6137660" y="16853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F999F24-A96A-48DB-B2F8-46A24D17DBB1}"/>
              </a:ext>
            </a:extLst>
          </p:cNvPr>
          <p:cNvSpPr/>
          <p:nvPr/>
        </p:nvSpPr>
        <p:spPr>
          <a:xfrm>
            <a:off x="6290060" y="18377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D541E60-1F86-4FD1-A713-273332614A06}"/>
              </a:ext>
            </a:extLst>
          </p:cNvPr>
          <p:cNvSpPr/>
          <p:nvPr/>
        </p:nvSpPr>
        <p:spPr>
          <a:xfrm>
            <a:off x="6442460" y="1990189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F4C6320-60EF-4D97-B575-6D119702B779}"/>
              </a:ext>
            </a:extLst>
          </p:cNvPr>
          <p:cNvSpPr/>
          <p:nvPr/>
        </p:nvSpPr>
        <p:spPr>
          <a:xfrm>
            <a:off x="6594860" y="2127723"/>
            <a:ext cx="262112" cy="26108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4489B8E-9F9E-45E7-8868-D654654EFC5F}"/>
              </a:ext>
            </a:extLst>
          </p:cNvPr>
          <p:cNvSpPr/>
          <p:nvPr/>
        </p:nvSpPr>
        <p:spPr>
          <a:xfrm>
            <a:off x="7009372" y="1465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8EF2BFA-F8D0-42A9-A5DC-88FF0A2D5DFB}"/>
              </a:ext>
            </a:extLst>
          </p:cNvPr>
          <p:cNvSpPr/>
          <p:nvPr/>
        </p:nvSpPr>
        <p:spPr>
          <a:xfrm>
            <a:off x="7161772" y="2989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252A4E8-38EE-4AFE-B2B7-DD87DA42ABEC}"/>
              </a:ext>
            </a:extLst>
          </p:cNvPr>
          <p:cNvSpPr/>
          <p:nvPr/>
        </p:nvSpPr>
        <p:spPr>
          <a:xfrm>
            <a:off x="7314172" y="4513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7E040EE-C308-4C1C-A66C-71974C4430A2}"/>
              </a:ext>
            </a:extLst>
          </p:cNvPr>
          <p:cNvSpPr/>
          <p:nvPr/>
        </p:nvSpPr>
        <p:spPr>
          <a:xfrm>
            <a:off x="7466572" y="6037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94D551D-ADE1-4CEA-BCD0-34A5887A4355}"/>
              </a:ext>
            </a:extLst>
          </p:cNvPr>
          <p:cNvSpPr/>
          <p:nvPr/>
        </p:nvSpPr>
        <p:spPr>
          <a:xfrm>
            <a:off x="7618972" y="7561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CD958EF-EA9E-4625-B52E-6BBEF46DD8F9}"/>
              </a:ext>
            </a:extLst>
          </p:cNvPr>
          <p:cNvSpPr/>
          <p:nvPr/>
        </p:nvSpPr>
        <p:spPr>
          <a:xfrm>
            <a:off x="7771372" y="9085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F24FA30-3F1A-4B56-83E3-DD29189C8E63}"/>
              </a:ext>
            </a:extLst>
          </p:cNvPr>
          <p:cNvSpPr/>
          <p:nvPr/>
        </p:nvSpPr>
        <p:spPr>
          <a:xfrm>
            <a:off x="7923772" y="10609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CA6FAC5-28BC-4F0D-9C0F-0140F35E59A7}"/>
              </a:ext>
            </a:extLst>
          </p:cNvPr>
          <p:cNvSpPr/>
          <p:nvPr/>
        </p:nvSpPr>
        <p:spPr>
          <a:xfrm>
            <a:off x="8076172" y="12133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AB7D4CE-DC48-4DAE-8CD3-EFA244F7D049}"/>
              </a:ext>
            </a:extLst>
          </p:cNvPr>
          <p:cNvSpPr/>
          <p:nvPr/>
        </p:nvSpPr>
        <p:spPr>
          <a:xfrm>
            <a:off x="8228572" y="13657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BE1466F-21B4-4311-B83E-2225F1D7CA46}"/>
              </a:ext>
            </a:extLst>
          </p:cNvPr>
          <p:cNvSpPr/>
          <p:nvPr/>
        </p:nvSpPr>
        <p:spPr>
          <a:xfrm>
            <a:off x="8380972" y="15181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4D6FE3F-3129-4F80-B018-8C1416BC1EAC}"/>
              </a:ext>
            </a:extLst>
          </p:cNvPr>
          <p:cNvSpPr/>
          <p:nvPr/>
        </p:nvSpPr>
        <p:spPr>
          <a:xfrm>
            <a:off x="8533372" y="16705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A644D41-587D-46FE-80BD-8650B7BF93E9}"/>
              </a:ext>
            </a:extLst>
          </p:cNvPr>
          <p:cNvSpPr/>
          <p:nvPr/>
        </p:nvSpPr>
        <p:spPr>
          <a:xfrm>
            <a:off x="8685772" y="18229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8F97CAB-38FA-46CB-B556-3D5B90D9FBDD}"/>
              </a:ext>
            </a:extLst>
          </p:cNvPr>
          <p:cNvSpPr/>
          <p:nvPr/>
        </p:nvSpPr>
        <p:spPr>
          <a:xfrm>
            <a:off x="8838172" y="19753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71B383B-C6B0-4D77-A6BB-3063793755A4}"/>
              </a:ext>
            </a:extLst>
          </p:cNvPr>
          <p:cNvSpPr/>
          <p:nvPr/>
        </p:nvSpPr>
        <p:spPr>
          <a:xfrm>
            <a:off x="8990572" y="21277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09E71FC-3B05-4C74-B544-7AF6C6729671}"/>
              </a:ext>
            </a:extLst>
          </p:cNvPr>
          <p:cNvSpPr/>
          <p:nvPr/>
        </p:nvSpPr>
        <p:spPr>
          <a:xfrm>
            <a:off x="9142972" y="22801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A53EC8C-8B69-4D3D-87AD-14DB0FBA3555}"/>
              </a:ext>
            </a:extLst>
          </p:cNvPr>
          <p:cNvSpPr/>
          <p:nvPr/>
        </p:nvSpPr>
        <p:spPr>
          <a:xfrm>
            <a:off x="9295372" y="2432523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5AB11FD-46DD-4CB9-915C-9360B4C04338}"/>
              </a:ext>
            </a:extLst>
          </p:cNvPr>
          <p:cNvSpPr/>
          <p:nvPr/>
        </p:nvSpPr>
        <p:spPr>
          <a:xfrm>
            <a:off x="9407966" y="2537485"/>
            <a:ext cx="262112" cy="2610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A0D81650-5382-4C4C-8EA0-95C4D5455976}"/>
              </a:ext>
            </a:extLst>
          </p:cNvPr>
          <p:cNvSpPr/>
          <p:nvPr/>
        </p:nvSpPr>
        <p:spPr>
          <a:xfrm>
            <a:off x="325116" y="3271706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917DAF8E-873D-4275-ADA0-D8B098E57792}"/>
              </a:ext>
            </a:extLst>
          </p:cNvPr>
          <p:cNvSpPr/>
          <p:nvPr/>
        </p:nvSpPr>
        <p:spPr>
          <a:xfrm>
            <a:off x="477516" y="3424106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4786B1F2-954A-46FB-8C4B-F8DE31FF4331}"/>
              </a:ext>
            </a:extLst>
          </p:cNvPr>
          <p:cNvSpPr/>
          <p:nvPr/>
        </p:nvSpPr>
        <p:spPr>
          <a:xfrm>
            <a:off x="629916" y="3576506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3462486-84A7-42AD-8DB5-886C5F8274B7}"/>
              </a:ext>
            </a:extLst>
          </p:cNvPr>
          <p:cNvSpPr/>
          <p:nvPr/>
        </p:nvSpPr>
        <p:spPr>
          <a:xfrm>
            <a:off x="782316" y="3728906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73C8A114-C012-4631-8856-AE567EEDA1FE}"/>
              </a:ext>
            </a:extLst>
          </p:cNvPr>
          <p:cNvSpPr/>
          <p:nvPr/>
        </p:nvSpPr>
        <p:spPr>
          <a:xfrm>
            <a:off x="934716" y="3881306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DB48A12-88A7-4319-BBDB-5E1AA3C933A8}"/>
              </a:ext>
            </a:extLst>
          </p:cNvPr>
          <p:cNvSpPr/>
          <p:nvPr/>
        </p:nvSpPr>
        <p:spPr>
          <a:xfrm>
            <a:off x="1087116" y="4033706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162B3D7A-EB80-49E4-A2F8-6316B7FBE345}"/>
              </a:ext>
            </a:extLst>
          </p:cNvPr>
          <p:cNvSpPr/>
          <p:nvPr/>
        </p:nvSpPr>
        <p:spPr>
          <a:xfrm>
            <a:off x="1358163" y="4221270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20FF22A2-087B-472E-AC47-69724CD294AD}"/>
              </a:ext>
            </a:extLst>
          </p:cNvPr>
          <p:cNvSpPr/>
          <p:nvPr/>
        </p:nvSpPr>
        <p:spPr>
          <a:xfrm>
            <a:off x="1218172" y="4118762"/>
            <a:ext cx="262112" cy="26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E4CCA704-21A2-45C1-A02B-B277C1628FF6}"/>
              </a:ext>
            </a:extLst>
          </p:cNvPr>
          <p:cNvSpPr/>
          <p:nvPr/>
        </p:nvSpPr>
        <p:spPr>
          <a:xfrm>
            <a:off x="1868034" y="3271706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3B43F03-1B74-4BE2-B47E-A21A4A573F31}"/>
              </a:ext>
            </a:extLst>
          </p:cNvPr>
          <p:cNvSpPr/>
          <p:nvPr/>
        </p:nvSpPr>
        <p:spPr>
          <a:xfrm>
            <a:off x="2020434" y="3424106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B36ACFE3-9396-4494-BDAF-767DAACAA47E}"/>
              </a:ext>
            </a:extLst>
          </p:cNvPr>
          <p:cNvSpPr/>
          <p:nvPr/>
        </p:nvSpPr>
        <p:spPr>
          <a:xfrm>
            <a:off x="2172834" y="3576506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8BE39B5B-B061-46F2-AC41-71080D2F8652}"/>
              </a:ext>
            </a:extLst>
          </p:cNvPr>
          <p:cNvSpPr/>
          <p:nvPr/>
        </p:nvSpPr>
        <p:spPr>
          <a:xfrm>
            <a:off x="2325234" y="3728906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666BD893-04E5-482C-9CC0-F39ADCD5CCAB}"/>
              </a:ext>
            </a:extLst>
          </p:cNvPr>
          <p:cNvSpPr/>
          <p:nvPr/>
        </p:nvSpPr>
        <p:spPr>
          <a:xfrm>
            <a:off x="2477634" y="3881306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BC14415-C5D3-40E0-A1CA-F594FF33AAD7}"/>
              </a:ext>
            </a:extLst>
          </p:cNvPr>
          <p:cNvSpPr/>
          <p:nvPr/>
        </p:nvSpPr>
        <p:spPr>
          <a:xfrm>
            <a:off x="2630034" y="4033706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951A85A0-0B96-47EF-AA84-108FB1322C73}"/>
              </a:ext>
            </a:extLst>
          </p:cNvPr>
          <p:cNvSpPr/>
          <p:nvPr/>
        </p:nvSpPr>
        <p:spPr>
          <a:xfrm>
            <a:off x="2778063" y="4131859"/>
            <a:ext cx="262112" cy="2610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D32C8466-DD86-440F-B4E0-079392FF0ADF}"/>
              </a:ext>
            </a:extLst>
          </p:cNvPr>
          <p:cNvSpPr/>
          <p:nvPr/>
        </p:nvSpPr>
        <p:spPr>
          <a:xfrm>
            <a:off x="3656572" y="3271706"/>
            <a:ext cx="262112" cy="2610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6208C341-D77F-460F-9D80-41B33B59884E}"/>
              </a:ext>
            </a:extLst>
          </p:cNvPr>
          <p:cNvSpPr/>
          <p:nvPr/>
        </p:nvSpPr>
        <p:spPr>
          <a:xfrm>
            <a:off x="3808972" y="3424106"/>
            <a:ext cx="262112" cy="2610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E1F683BC-A8B8-47AB-94E1-5EA659748355}"/>
              </a:ext>
            </a:extLst>
          </p:cNvPr>
          <p:cNvSpPr/>
          <p:nvPr/>
        </p:nvSpPr>
        <p:spPr>
          <a:xfrm>
            <a:off x="3961372" y="3576506"/>
            <a:ext cx="262112" cy="2610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79AF158D-0BE5-4C0F-A5BA-DA40DC9F9A66}"/>
              </a:ext>
            </a:extLst>
          </p:cNvPr>
          <p:cNvSpPr/>
          <p:nvPr/>
        </p:nvSpPr>
        <p:spPr>
          <a:xfrm>
            <a:off x="4113772" y="3728906"/>
            <a:ext cx="262112" cy="2610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059C5B4B-5033-411B-87BD-6BDC938F824C}"/>
              </a:ext>
            </a:extLst>
          </p:cNvPr>
          <p:cNvSpPr/>
          <p:nvPr/>
        </p:nvSpPr>
        <p:spPr>
          <a:xfrm>
            <a:off x="4266172" y="3881306"/>
            <a:ext cx="262112" cy="2610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196CBFBD-4078-440E-8DB8-CFC6E72BF934}"/>
              </a:ext>
            </a:extLst>
          </p:cNvPr>
          <p:cNvSpPr/>
          <p:nvPr/>
        </p:nvSpPr>
        <p:spPr>
          <a:xfrm>
            <a:off x="4418572" y="4033706"/>
            <a:ext cx="262112" cy="2610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EF4D00CB-43D7-4191-9C26-A2385206DD8B}"/>
              </a:ext>
            </a:extLst>
          </p:cNvPr>
          <p:cNvSpPr/>
          <p:nvPr/>
        </p:nvSpPr>
        <p:spPr>
          <a:xfrm>
            <a:off x="5418348" y="32717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4A312385-9345-4D5D-9774-11BB988B33A0}"/>
              </a:ext>
            </a:extLst>
          </p:cNvPr>
          <p:cNvSpPr/>
          <p:nvPr/>
        </p:nvSpPr>
        <p:spPr>
          <a:xfrm>
            <a:off x="5570748" y="34241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A2F8BFF8-AD90-4209-901B-57817939E99D}"/>
              </a:ext>
            </a:extLst>
          </p:cNvPr>
          <p:cNvSpPr/>
          <p:nvPr/>
        </p:nvSpPr>
        <p:spPr>
          <a:xfrm>
            <a:off x="5723148" y="35765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C41CD981-FA6D-4344-8371-41127210DB29}"/>
              </a:ext>
            </a:extLst>
          </p:cNvPr>
          <p:cNvSpPr/>
          <p:nvPr/>
        </p:nvSpPr>
        <p:spPr>
          <a:xfrm>
            <a:off x="5875548" y="37289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DADA055A-EF33-4BA4-BFDD-03F3D36EA708}"/>
              </a:ext>
            </a:extLst>
          </p:cNvPr>
          <p:cNvSpPr/>
          <p:nvPr/>
        </p:nvSpPr>
        <p:spPr>
          <a:xfrm>
            <a:off x="6027948" y="38813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FC337E7E-8AC9-4101-9852-FC53B547BF9A}"/>
              </a:ext>
            </a:extLst>
          </p:cNvPr>
          <p:cNvSpPr/>
          <p:nvPr/>
        </p:nvSpPr>
        <p:spPr>
          <a:xfrm>
            <a:off x="6180348" y="40337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5A88438A-C052-4FD4-88FF-368A32FB7768}"/>
              </a:ext>
            </a:extLst>
          </p:cNvPr>
          <p:cNvSpPr/>
          <p:nvPr/>
        </p:nvSpPr>
        <p:spPr>
          <a:xfrm>
            <a:off x="6332748" y="41861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4D867855-97B0-4AD8-9E2B-AC510D108A4A}"/>
              </a:ext>
            </a:extLst>
          </p:cNvPr>
          <p:cNvSpPr/>
          <p:nvPr/>
        </p:nvSpPr>
        <p:spPr>
          <a:xfrm>
            <a:off x="6485148" y="4338506"/>
            <a:ext cx="262112" cy="2610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73B33683-C9DD-47BF-BFAD-8D2D97A49D2B}"/>
              </a:ext>
            </a:extLst>
          </p:cNvPr>
          <p:cNvSpPr txBox="1"/>
          <p:nvPr/>
        </p:nvSpPr>
        <p:spPr>
          <a:xfrm>
            <a:off x="9144699" y="95682"/>
            <a:ext cx="24173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effectLst/>
              </a:rPr>
              <a:t>Nucleotides = squares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BLUE</a:t>
            </a:r>
            <a:endParaRPr lang="en-US" sz="1200" dirty="0">
              <a:solidFill>
                <a:srgbClr val="0432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= RED</a:t>
            </a:r>
            <a:endParaRPr lang="en-US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E5B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= YELLOW</a:t>
            </a:r>
            <a:endParaRPr lang="en-US" sz="1200" dirty="0">
              <a:solidFill>
                <a:srgbClr val="E5BC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= GREEN</a:t>
            </a:r>
            <a:endParaRPr lang="en-US" sz="1200" dirty="0">
              <a:solidFill>
                <a:srgbClr val="53813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A4B3C822-BC72-4EE0-90FB-5BB81FD17388}"/>
              </a:ext>
            </a:extLst>
          </p:cNvPr>
          <p:cNvSpPr txBox="1"/>
          <p:nvPr/>
        </p:nvSpPr>
        <p:spPr>
          <a:xfrm>
            <a:off x="9240757" y="3230510"/>
            <a:ext cx="24173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effectLst/>
              </a:rPr>
              <a:t>Index bases = </a:t>
            </a:r>
            <a:r>
              <a:rPr lang="en-US" dirty="0"/>
              <a:t>circle</a:t>
            </a:r>
            <a:r>
              <a:rPr lang="en-US" dirty="0">
                <a:effectLst/>
              </a:rPr>
              <a:t>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BLUE</a:t>
            </a:r>
            <a:endParaRPr lang="en-US" sz="1200" dirty="0">
              <a:solidFill>
                <a:srgbClr val="0432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= RED</a:t>
            </a:r>
            <a:endParaRPr lang="en-US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E5B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= YELLOW</a:t>
            </a:r>
            <a:endParaRPr lang="en-US" sz="1200" dirty="0">
              <a:solidFill>
                <a:srgbClr val="E5BC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= GREEN</a:t>
            </a:r>
            <a:endParaRPr lang="en-US" sz="1200" dirty="0">
              <a:solidFill>
                <a:srgbClr val="53813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0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A6BBA22-6376-4A53-A6E8-F1BC6A103AE7}"/>
              </a:ext>
            </a:extLst>
          </p:cNvPr>
          <p:cNvGrpSpPr/>
          <p:nvPr/>
        </p:nvGrpSpPr>
        <p:grpSpPr>
          <a:xfrm>
            <a:off x="543426" y="521282"/>
            <a:ext cx="3882880" cy="295898"/>
            <a:chOff x="1398163" y="5012332"/>
            <a:chExt cx="3882880" cy="29589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EE254F8-5E6C-4FAB-98D4-3453E95A05FC}"/>
                </a:ext>
              </a:extLst>
            </p:cNvPr>
            <p:cNvSpPr/>
            <p:nvPr/>
          </p:nvSpPr>
          <p:spPr>
            <a:xfrm>
              <a:off x="3504172" y="5028968"/>
              <a:ext cx="262112" cy="2610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E6EBF9C-CBB3-44BA-84F2-D4C50AF49ECB}"/>
                </a:ext>
              </a:extLst>
            </p:cNvPr>
            <p:cNvSpPr/>
            <p:nvPr/>
          </p:nvSpPr>
          <p:spPr>
            <a:xfrm>
              <a:off x="4118708" y="5037357"/>
              <a:ext cx="262112" cy="26108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525028F-EB6E-4CF6-B897-E30CE502A896}"/>
                </a:ext>
              </a:extLst>
            </p:cNvPr>
            <p:cNvSpPr/>
            <p:nvPr/>
          </p:nvSpPr>
          <p:spPr>
            <a:xfrm>
              <a:off x="2918056" y="5021463"/>
              <a:ext cx="262112" cy="26108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F01C47D-D49D-4D32-9DD1-CD19E4F0D11C}"/>
                </a:ext>
              </a:extLst>
            </p:cNvPr>
            <p:cNvSpPr/>
            <p:nvPr/>
          </p:nvSpPr>
          <p:spPr>
            <a:xfrm>
              <a:off x="3803006" y="5044722"/>
              <a:ext cx="262112" cy="261086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E74D71-D542-4A22-B0EE-D962AF3D3D63}"/>
                </a:ext>
              </a:extLst>
            </p:cNvPr>
            <p:cNvSpPr/>
            <p:nvPr/>
          </p:nvSpPr>
          <p:spPr>
            <a:xfrm>
              <a:off x="3200485" y="5021463"/>
              <a:ext cx="262112" cy="261086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2805627-EC83-41CE-B0FB-082F9DCCA64A}"/>
                </a:ext>
              </a:extLst>
            </p:cNvPr>
            <p:cNvSpPr/>
            <p:nvPr/>
          </p:nvSpPr>
          <p:spPr>
            <a:xfrm>
              <a:off x="5018931" y="5041041"/>
              <a:ext cx="262112" cy="261086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FC121BD-A6D7-4F6F-B8C0-C0F51C5F0601}"/>
                </a:ext>
              </a:extLst>
            </p:cNvPr>
            <p:cNvSpPr/>
            <p:nvPr/>
          </p:nvSpPr>
          <p:spPr>
            <a:xfrm>
              <a:off x="4716376" y="5047144"/>
              <a:ext cx="262112" cy="26108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A5210CA-2EFE-448B-A759-6FA049BF8F10}"/>
                </a:ext>
              </a:extLst>
            </p:cNvPr>
            <p:cNvSpPr/>
            <p:nvPr/>
          </p:nvSpPr>
          <p:spPr>
            <a:xfrm>
              <a:off x="4417542" y="5044722"/>
              <a:ext cx="262112" cy="26108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CAA3D50-11FB-4D1E-9790-DBE36F1D35C0}"/>
                </a:ext>
              </a:extLst>
            </p:cNvPr>
            <p:cNvSpPr/>
            <p:nvPr/>
          </p:nvSpPr>
          <p:spPr>
            <a:xfrm>
              <a:off x="2632089" y="5021463"/>
              <a:ext cx="262112" cy="261086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7520CAE-D7EB-4766-B673-A8E3BE4CD8CF}"/>
                </a:ext>
              </a:extLst>
            </p:cNvPr>
            <p:cNvSpPr/>
            <p:nvPr/>
          </p:nvSpPr>
          <p:spPr>
            <a:xfrm>
              <a:off x="2325234" y="5021463"/>
              <a:ext cx="262112" cy="261086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68AC4A4-545B-4A4E-99BE-6634816762C0}"/>
                </a:ext>
              </a:extLst>
            </p:cNvPr>
            <p:cNvSpPr/>
            <p:nvPr/>
          </p:nvSpPr>
          <p:spPr>
            <a:xfrm>
              <a:off x="1699427" y="5012332"/>
              <a:ext cx="262112" cy="26108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2720997-B207-4536-8044-9829E742FFF4}"/>
                </a:ext>
              </a:extLst>
            </p:cNvPr>
            <p:cNvSpPr/>
            <p:nvPr/>
          </p:nvSpPr>
          <p:spPr>
            <a:xfrm>
              <a:off x="2004227" y="5012332"/>
              <a:ext cx="262112" cy="26108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E4E4DE5-5912-494C-B569-F225C2406BD6}"/>
                </a:ext>
              </a:extLst>
            </p:cNvPr>
            <p:cNvSpPr/>
            <p:nvPr/>
          </p:nvSpPr>
          <p:spPr>
            <a:xfrm>
              <a:off x="1398163" y="5028966"/>
              <a:ext cx="262112" cy="261086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3451E9B-E6D9-44BA-B39B-C2117CC47F48}"/>
              </a:ext>
            </a:extLst>
          </p:cNvPr>
          <p:cNvSpPr txBox="1"/>
          <p:nvPr/>
        </p:nvSpPr>
        <p:spPr>
          <a:xfrm>
            <a:off x="4563611" y="521282"/>
            <a:ext cx="18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Group 1 sequence</a:t>
            </a:r>
          </a:p>
        </p:txBody>
      </p:sp>
    </p:spTree>
    <p:extLst>
      <p:ext uri="{BB962C8B-B14F-4D97-AF65-F5344CB8AC3E}">
        <p14:creationId xmlns:p14="http://schemas.microsoft.com/office/powerpoint/2010/main" val="31559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84</Words>
  <Application>Microsoft Office PowerPoint</Application>
  <PresentationFormat>Widescreen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Bieser</dc:creator>
  <cp:lastModifiedBy>Kayla Bieser</cp:lastModifiedBy>
  <cp:revision>5</cp:revision>
  <dcterms:created xsi:type="dcterms:W3CDTF">2020-09-23T16:56:00Z</dcterms:created>
  <dcterms:modified xsi:type="dcterms:W3CDTF">2024-05-15T21:36:57Z</dcterms:modified>
</cp:coreProperties>
</file>